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30" r:id="rId2"/>
    <p:sldId id="436" r:id="rId3"/>
    <p:sldId id="449" r:id="rId4"/>
    <p:sldId id="447" r:id="rId5"/>
    <p:sldId id="448" r:id="rId6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DESMONTAJE DE ROTULO DE “CENTRO DEL BEBÉ” Y DESMONTAJE DE ROTULO DE “ROPA DE NIÑOS Y NIÑAS”.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WALMART BOULEVARD</a:t>
            </a:r>
            <a:endParaRPr lang="es-ES" sz="2000" dirty="0"/>
          </a:p>
          <a:p>
            <a:r>
              <a:rPr lang="es-GT" sz="1800" dirty="0" smtClean="0"/>
              <a:t>02/09/2021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37935" y="53045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79608" y="468800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DESMONTAJE DE </a:t>
            </a:r>
            <a:r>
              <a:rPr lang="en-US" dirty="0" smtClean="0"/>
              <a:t>ROTULO DE CENTRO DEL BEBE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39" y="1293342"/>
            <a:ext cx="3512396" cy="468319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318" y="1292453"/>
            <a:ext cx="3510381" cy="468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545000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DESMONTAJE DE </a:t>
            </a:r>
            <a:r>
              <a:rPr lang="en-US" dirty="0" smtClean="0"/>
              <a:t>ROTULO DE CENTRO DEL BEBE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6020" y="1307000"/>
            <a:ext cx="3351960" cy="446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443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50972" y="52307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DESMONTAJE DE </a:t>
            </a:r>
            <a:r>
              <a:rPr lang="en-US" dirty="0" smtClean="0"/>
              <a:t>ROTULO DE ROPA DE NIÑOS Y NIÑAS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9" y="1286082"/>
            <a:ext cx="3534601" cy="4712801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55" y="501862"/>
            <a:ext cx="3731075" cy="871804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0972" y="1284934"/>
            <a:ext cx="3535462" cy="471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3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100" y="55676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DESMONTAJE DE </a:t>
            </a:r>
            <a:r>
              <a:rPr lang="en-US" dirty="0" smtClean="0"/>
              <a:t>ROTULO DE ROPA DE NIÑOS Y NIÑAS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741" y="1230930"/>
            <a:ext cx="3462518" cy="4616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373926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32676</TotalTime>
  <Words>119</Words>
  <Application>Microsoft Office PowerPoint</Application>
  <PresentationFormat>Presentación en pantalla (4:3)</PresentationFormat>
  <Paragraphs>20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DESMONTAJE DE ROTULO DE CENTRO DEL BEBE</vt:lpstr>
      <vt:lpstr>DESMONTAJE DE ROTULO DE CENTRO DEL BEBE</vt:lpstr>
      <vt:lpstr>DESMONTAJE DE ROTULO DE ROPA DE NIÑOS Y NIÑAS</vt:lpstr>
      <vt:lpstr>DESMONTAJE DE ROTULO DE ROPA DE NIÑOS Y NIÑAS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498</cp:revision>
  <cp:lastPrinted>2009-09-18T02:25:51Z</cp:lastPrinted>
  <dcterms:created xsi:type="dcterms:W3CDTF">2007-05-31T16:27:58Z</dcterms:created>
  <dcterms:modified xsi:type="dcterms:W3CDTF">2021-09-02T15:58:36Z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